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是一封信件。文章主要讲述了收到不喜欢的礼物时的应对方法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包括关注礼物背后意义、礼貌诚实回应、提前告知喜好等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强调礼物重在善意而非礼物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278092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19" y="880145"/>
            <a:ext cx="11689773" cy="1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Rui,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feel uncomfortable when you don’t like a gift, especially if your friend asks about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normal to have these feelings being 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want to hurt her feeling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Meanwhile, you don’t want to lie,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100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句意：在你这个年纪有这些感觉是正常的。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年纪。故填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07085" y="1907405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age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11242" y="2491560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either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51043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句意：同时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你也不想撒谎。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用于否定句。故填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9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really good way to deal with this is to focus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meanings behind the gifts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friend gave it to you because she values your friendship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like the gift, you can also say, “It is so kind of you to think of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771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句意：处理这种情况的一个很好的方法是关注礼物背后不同的意义。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26376" y="864050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different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514318" y="137234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Although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5322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句意：尽管你不喜欢这个礼物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你也可以说：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你能想到我真是太好了。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”“”although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句首单词首字母大写。故填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friend asks why you never use the gift, you can give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honest reason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if it’s a T-shirt and you don’t really like its style, you could say, “I don’t usually wear T-shirts that often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更喜欢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dress up more formally for most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This won’t hurt her feeling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457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句意：如果你的朋友问你为什么从不用这个礼物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你可以给出一个礼貌而诚实的理由。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47534" y="792985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polite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36586" y="1890819"/>
            <a:ext cx="998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prefer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1008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句意：我大多数时候更喜欢穿着更正式些。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更喜欢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句子时态为一般现在时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3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may meet similar situations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try talking about the things you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 your friends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that suits you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句意：在未来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你可能会遇到类似的情况。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在未来。故填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85451" y="854624"/>
            <a:ext cx="99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future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340520" y="1410052"/>
            <a:ext cx="1015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before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291551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句意：你可以试着在生日前谈谈你喜欢的东西。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1916832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buy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8866" y="40080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你的朋友可以买更适合你的东西。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0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gifts are about kindness, not just the gift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friends want to make you happy, and you can also help make it a good experience for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句意：记住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礼物关乎善意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而不仅仅是礼物本身。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它自己。故填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55446" y="836712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itself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82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470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2025-09-17T16:56:36Z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